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94" r:id="rId3"/>
    <p:sldId id="287" r:id="rId4"/>
    <p:sldId id="296" r:id="rId5"/>
    <p:sldId id="277" r:id="rId6"/>
    <p:sldId id="295" r:id="rId7"/>
  </p:sldIdLst>
  <p:sldSz cx="9144000" cy="6858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4660"/>
  </p:normalViewPr>
  <p:slideViewPr>
    <p:cSldViewPr>
      <p:cViewPr varScale="1">
        <p:scale>
          <a:sx n="116" d="100"/>
          <a:sy n="116" d="100"/>
        </p:scale>
        <p:origin x="-11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F50F7450-9FF8-4FFB-86F4-ACB18ABE62FD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0F8EC361-67D3-4516-8297-5B7E0AD8DD8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341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8563" y="698500"/>
            <a:ext cx="4656137" cy="34909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994A5-8AD8-43D7-A4D7-4D602E875C9E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70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93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647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588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-0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90800" y="2130425"/>
            <a:ext cx="5867400" cy="9175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>
                <a:solidFill>
                  <a:srgbClr val="887469"/>
                </a:solidFill>
              </a:defRPr>
            </a:lvl1pPr>
          </a:lstStyle>
          <a:p>
            <a:fld id="{45F744E5-5B7F-1A44-AE86-FE88976AC375}" type="datetime4">
              <a:rPr lang="en-US" smtClean="0"/>
              <a:pPr/>
              <a:t>December 14, 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3F8C041-0C5D-2542-BA56-2F135B42574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 descr="O:\MAC-SERVER\Jobs\CNM_Childrens_National_Medical_Center\12495-08_Collateral_Templates\PPT\Links\CN_Pr_Solid_3C-RGB_NEW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9300" y="188640"/>
            <a:ext cx="2044700" cy="8747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9463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O:\MAC-SERVER\Jobs\CNM_Childrens_National_Medical_Center\12495-08_Collateral_Templates\PPT\Links\CN_Pr_Solid_3C-RGB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9300" y="5838858"/>
            <a:ext cx="2044700" cy="87471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98020" y="361908"/>
            <a:ext cx="8229600" cy="669925"/>
          </a:xfrm>
        </p:spPr>
        <p:txBody>
          <a:bodyPr anchor="t">
            <a:normAutofit/>
          </a:bodyPr>
          <a:lstStyle>
            <a:lvl1pPr algn="l">
              <a:defRPr sz="2400">
                <a:solidFill>
                  <a:srgbClr val="DA291C"/>
                </a:solidFill>
                <a:latin typeface="Corbel" pitchFamily="34" charset="0"/>
              </a:defRPr>
            </a:lvl1pPr>
          </a:lstStyle>
          <a:p>
            <a:r>
              <a:rPr lang="en-US" dirty="0" smtClean="0"/>
              <a:t>Headline or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033947-BDB2-44BC-B95C-A87CE36832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146" name="Picture 2" descr="O:\MAC-SERVER\Jobs\CNM_Childrens_National_Medical_Center\12495-08_Collateral_Templates\PPT\Links\CN_Color_bar.jp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71450"/>
          </a:xfrm>
          <a:prstGeom prst="rect">
            <a:avLst/>
          </a:prstGeom>
          <a:noFill/>
        </p:spPr>
      </p:pic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511174" y="1311275"/>
            <a:ext cx="8223307" cy="4454557"/>
          </a:xfrm>
        </p:spPr>
        <p:txBody>
          <a:bodyPr/>
          <a:lstStyle>
            <a:lvl1pPr marL="0" indent="0">
              <a:buNone/>
              <a:defRPr sz="1600" b="0" baseline="0">
                <a:latin typeface="Corbel" pitchFamily="34" charset="0"/>
              </a:defRPr>
            </a:lvl1pPr>
            <a:lvl2pPr>
              <a:buFont typeface="Arial" pitchFamily="34" charset="0"/>
              <a:buChar char="•"/>
              <a:defRPr sz="1600"/>
            </a:lvl2pPr>
          </a:lstStyle>
          <a:p>
            <a:pPr lvl="0"/>
            <a:r>
              <a:rPr lang="en-US" dirty="0" smtClean="0"/>
              <a:t>Body Copy and Bullets: Corbel Regular (16pt.), Subheads: Corbel Bold (20pt.)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240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241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805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178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690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3364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51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728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69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53CFA-E025-44E5-A513-98C5AD9556F7}" type="datetimeFigureOut">
              <a:rPr lang="en-US" smtClean="0"/>
              <a:t>12/14/2018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DB9B71-BE02-4F14-91E2-EC2A69BBCC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2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330" y="1947308"/>
            <a:ext cx="5445270" cy="917575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Century Gothic" pitchFamily="34" charset="0"/>
              </a:rPr>
              <a:t>How to Log Off Citrix Server</a:t>
            </a:r>
            <a:br>
              <a:rPr lang="en-US" sz="2800" b="1" dirty="0" smtClean="0">
                <a:latin typeface="Century Gothic" pitchFamily="34" charset="0"/>
              </a:rPr>
            </a:br>
            <a:r>
              <a:rPr lang="en-US" sz="2800" b="1" dirty="0" smtClean="0">
                <a:latin typeface="Century Gothic" pitchFamily="34" charset="0"/>
              </a:rPr>
              <a:t>12/12/2018</a:t>
            </a:r>
            <a:endParaRPr lang="en-US" sz="28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22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00571"/>
            <a:ext cx="8763000" cy="11472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Step 1:Error Message RDT is already Running. The Solution is to logoff Citrix Server.</a:t>
            </a:r>
            <a:endParaRPr lang="en-US" sz="30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9144000" cy="5024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24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020" y="361908"/>
            <a:ext cx="8229600" cy="781092"/>
          </a:xfrm>
        </p:spPr>
        <p:txBody>
          <a:bodyPr>
            <a:normAutofit/>
          </a:bodyPr>
          <a:lstStyle/>
          <a:p>
            <a:r>
              <a:rPr lang="en-US" b="1" dirty="0" smtClean="0"/>
              <a:t>Step 2: Locate Citrix Receiver Icon in Windows </a:t>
            </a:r>
            <a:r>
              <a:rPr lang="en-US" b="1" dirty="0" smtClean="0"/>
              <a:t>System Tray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en-US" sz="40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295400"/>
            <a:ext cx="81534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753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020" y="361908"/>
            <a:ext cx="8229600" cy="781092"/>
          </a:xfrm>
        </p:spPr>
        <p:txBody>
          <a:bodyPr>
            <a:normAutofit/>
          </a:bodyPr>
          <a:lstStyle/>
          <a:p>
            <a:r>
              <a:rPr lang="en-US" b="1" dirty="0" smtClean="0"/>
              <a:t>Step </a:t>
            </a:r>
            <a:r>
              <a:rPr lang="en-US" b="1" dirty="0" smtClean="0"/>
              <a:t>3: Right-Click </a:t>
            </a:r>
            <a:r>
              <a:rPr lang="en-US" b="1" dirty="0" smtClean="0"/>
              <a:t>and then Click Connection Center</a:t>
            </a:r>
            <a:endParaRPr lang="en-US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endParaRPr lang="en-US" sz="4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43000"/>
            <a:ext cx="915841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25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en-US" altLang="en-US" sz="2200" b="1" dirty="0" smtClean="0">
                <a:solidFill>
                  <a:srgbClr val="FF0000"/>
                </a:solidFill>
              </a:rPr>
              <a:t>Step:4 -Click </a:t>
            </a:r>
            <a:r>
              <a:rPr lang="en-US" altLang="en-US" sz="2200" b="1" dirty="0" smtClean="0">
                <a:solidFill>
                  <a:srgbClr val="FF0000"/>
                </a:solidFill>
              </a:rPr>
              <a:t>Logoff in the Connection Center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3000"/>
            <a:ext cx="83058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309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020" y="361908"/>
            <a:ext cx="8229600" cy="857292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en-US" altLang="en-US" sz="2200" b="1" dirty="0" smtClean="0">
                <a:solidFill>
                  <a:srgbClr val="FF0000"/>
                </a:solidFill>
              </a:rPr>
              <a:t>Step:5 –Click the Radiology Desktop SSO to LOGON Again.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en-US" sz="24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30580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480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62</Words>
  <Application>Microsoft Office PowerPoint</Application>
  <PresentationFormat>On-screen Show (4:3)</PresentationFormat>
  <Paragraphs>7</Paragraphs>
  <Slides>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How to Log Off Citrix Server 12/12/2018</vt:lpstr>
      <vt:lpstr>Step 1:Error Message RDT is already Running. The Solution is to logoff Citrix Server.</vt:lpstr>
      <vt:lpstr>Step 2: Locate Citrix Receiver Icon in Windows System Tray</vt:lpstr>
      <vt:lpstr>Step 3: Right-Click and then Click Connection Center</vt:lpstr>
      <vt:lpstr>Step:4 -Click Logoff in the Connection Center</vt:lpstr>
      <vt:lpstr>Step:5 –Click the Radiology Desktop SSO to LOGON Again.</vt:lpstr>
    </vt:vector>
  </TitlesOfParts>
  <Company>Children's National Medical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 Security  Chad Wilson</dc:title>
  <dc:creator>Graves, Margaret</dc:creator>
  <cp:lastModifiedBy>Chandler, D</cp:lastModifiedBy>
  <cp:revision>47</cp:revision>
  <cp:lastPrinted>2016-11-04T15:03:59Z</cp:lastPrinted>
  <dcterms:created xsi:type="dcterms:W3CDTF">2015-02-20T14:37:19Z</dcterms:created>
  <dcterms:modified xsi:type="dcterms:W3CDTF">2018-12-14T20:53:43Z</dcterms:modified>
</cp:coreProperties>
</file>