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1500BF-7AC9-4285-A190-01F8558FE2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258590-3B60-4364-86D1-414545717B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96" y="2247900"/>
            <a:ext cx="4188007" cy="387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56263" cy="1054250"/>
          </a:xfrm>
        </p:spPr>
        <p:txBody>
          <a:bodyPr/>
          <a:lstStyle/>
          <a:p>
            <a:r>
              <a:rPr lang="en-US" sz="4800" dirty="0" smtClean="0"/>
              <a:t>NICU Doppler</a:t>
            </a:r>
            <a:br>
              <a:rPr lang="en-US" sz="4800" dirty="0" smtClean="0"/>
            </a:br>
            <a:r>
              <a:rPr lang="en-US" sz="4000" dirty="0" smtClean="0"/>
              <a:t>of Anterior </a:t>
            </a:r>
            <a:r>
              <a:rPr lang="en-US" sz="4000" dirty="0"/>
              <a:t>C</a:t>
            </a:r>
            <a:r>
              <a:rPr lang="en-US" sz="4000" dirty="0" smtClean="0"/>
              <a:t>erebral </a:t>
            </a:r>
            <a:r>
              <a:rPr lang="en-US" sz="4000" dirty="0"/>
              <a:t>A</a:t>
            </a:r>
            <a:r>
              <a:rPr lang="en-US" sz="4000" dirty="0" smtClean="0"/>
              <a:t>rtery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400" dirty="0" smtClean="0"/>
              <a:t>as a predictor of elevated ICP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88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Fontanelle</a:t>
            </a:r>
            <a:r>
              <a:rPr lang="en-US" dirty="0"/>
              <a:t> compression alters hemodynamic response in newborns and can be used as a noninvasive tool to predict progressive or persistently elevated intracranial pressure.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information has been </a:t>
            </a:r>
            <a:r>
              <a:rPr lang="en-US" dirty="0" smtClean="0"/>
              <a:t>valuable in helping neurosurgery </a:t>
            </a:r>
            <a:r>
              <a:rPr lang="en-US" dirty="0"/>
              <a:t>determine if shunt placement would be helpful in cases of post hemorrhagic hydrocephalus and </a:t>
            </a:r>
            <a:r>
              <a:rPr lang="en-US" dirty="0" err="1" smtClean="0"/>
              <a:t>ventriculomegaly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dirty="0"/>
              <a:t>Brief pressure is </a:t>
            </a:r>
            <a:r>
              <a:rPr lang="en-US" dirty="0" smtClean="0"/>
              <a:t>applied during </a:t>
            </a:r>
            <a:r>
              <a:rPr lang="en-US" dirty="0"/>
              <a:t>ACA Doppler interrogation (due to the close to zero angle of </a:t>
            </a:r>
            <a:r>
              <a:rPr lang="en-US" dirty="0" err="1" smtClean="0"/>
              <a:t>insonation</a:t>
            </a:r>
            <a:r>
              <a:rPr lang="en-US" dirty="0" smtClean="0"/>
              <a:t> in midline sagittal imaging)</a:t>
            </a:r>
          </a:p>
          <a:p>
            <a:endParaRPr lang="en-US" dirty="0"/>
          </a:p>
          <a:p>
            <a:r>
              <a:rPr lang="en-US" dirty="0" smtClean="0"/>
              <a:t>Three </a:t>
            </a:r>
            <a:r>
              <a:rPr lang="en-US" dirty="0"/>
              <a:t>cycles are recorded for baseline </a:t>
            </a:r>
            <a:r>
              <a:rPr lang="en-US" dirty="0" smtClean="0"/>
              <a:t>flow and </a:t>
            </a:r>
            <a:r>
              <a:rPr lang="en-US" dirty="0"/>
              <a:t>then pressure is </a:t>
            </a:r>
            <a:r>
              <a:rPr lang="en-US" dirty="0" smtClean="0"/>
              <a:t>applied for three additional cycles (three to five seconds). </a:t>
            </a:r>
          </a:p>
          <a:p>
            <a:endParaRPr lang="en-US" dirty="0"/>
          </a:p>
          <a:p>
            <a:r>
              <a:rPr lang="en-US" dirty="0" smtClean="0"/>
              <a:t>If elevated ICP </a:t>
            </a:r>
            <a:r>
              <a:rPr lang="en-US" dirty="0"/>
              <a:t>is present, the diastolic </a:t>
            </a:r>
            <a:r>
              <a:rPr lang="en-US" dirty="0" smtClean="0"/>
              <a:t>component will </a:t>
            </a:r>
            <a:r>
              <a:rPr lang="en-US" dirty="0"/>
              <a:t>decrease or show complete reversal.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1" y="380999"/>
            <a:ext cx="9165503" cy="5882483"/>
          </a:xfrm>
        </p:spPr>
      </p:pic>
    </p:spTree>
    <p:extLst>
      <p:ext uri="{BB962C8B-B14F-4D97-AF65-F5344CB8AC3E}">
        <p14:creationId xmlns:p14="http://schemas.microsoft.com/office/powerpoint/2010/main" val="28537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1425</TotalTime>
  <Words>111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Hardcover</vt:lpstr>
      <vt:lpstr>NICU Doppler of Anterior Cerebral Artery as a predictor of elevated ICP</vt:lpstr>
      <vt:lpstr>PowerPoint Presentation</vt:lpstr>
      <vt:lpstr>PowerPoint Presentation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Cielma, Tara</dc:creator>
  <cp:lastModifiedBy>Cielma, Tara</cp:lastModifiedBy>
  <cp:revision>10</cp:revision>
  <dcterms:created xsi:type="dcterms:W3CDTF">2016-04-08T14:28:55Z</dcterms:created>
  <dcterms:modified xsi:type="dcterms:W3CDTF">2016-09-30T21:15:17Z</dcterms:modified>
</cp:coreProperties>
</file>