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9"/>
  </p:notesMasterIdLst>
  <p:sldIdLst>
    <p:sldId id="259" r:id="rId2"/>
    <p:sldId id="260" r:id="rId3"/>
    <p:sldId id="287" r:id="rId4"/>
    <p:sldId id="310" r:id="rId5"/>
    <p:sldId id="316" r:id="rId6"/>
    <p:sldId id="315" r:id="rId7"/>
    <p:sldId id="31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00"/>
    <a:srgbClr val="EC0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176" autoAdjust="0"/>
    <p:restoredTop sz="94660"/>
  </p:normalViewPr>
  <p:slideViewPr>
    <p:cSldViewPr>
      <p:cViewPr varScale="1">
        <p:scale>
          <a:sx n="84" d="100"/>
          <a:sy n="84" d="100"/>
        </p:scale>
        <p:origin x="-90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26EA-B36D-482C-B804-D34176354370}" type="datetimeFigureOut">
              <a:rPr lang="en-US" smtClean="0"/>
              <a:t>3/9/2018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CADA-F30F-4C34-A824-1942F645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6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5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5" y="1982783"/>
            <a:ext cx="5792847" cy="8985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2050" name="Picture 2" descr="O:\MAC-SERVER\Jobs\CNM_Childrens_National_Medical_Center\12495-08_Collateral_Templates\PPT\Links\CN_Pr_Solid_3C-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92090"/>
            <a:ext cx="2044700" cy="8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509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65103"/>
            <a:ext cx="9144001" cy="669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020" y="361911"/>
            <a:ext cx="8229600" cy="6699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71451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6" y="1311279"/>
            <a:ext cx="8223307" cy="4454556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CN_Pr_SolidOL_WT_2C-RGB_Sm_08151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78705" y="5981703"/>
            <a:ext cx="1465375" cy="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3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6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6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6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24" indent="0">
              <a:buNone/>
              <a:defRPr sz="2500"/>
            </a:lvl2pPr>
            <a:lvl3pPr marL="816649" indent="0">
              <a:buNone/>
              <a:defRPr sz="2100"/>
            </a:lvl3pPr>
            <a:lvl4pPr marL="1224974" indent="0">
              <a:buNone/>
              <a:defRPr sz="1800"/>
            </a:lvl4pPr>
            <a:lvl5pPr marL="1633298" indent="0">
              <a:buNone/>
              <a:defRPr sz="1800"/>
            </a:lvl5pPr>
            <a:lvl6pPr marL="2041622" indent="0">
              <a:buNone/>
              <a:defRPr sz="1800"/>
            </a:lvl6pPr>
            <a:lvl7pPr marL="2449947" indent="0">
              <a:buNone/>
              <a:defRPr sz="1800"/>
            </a:lvl7pPr>
            <a:lvl8pPr marL="2858271" indent="0">
              <a:buNone/>
              <a:defRPr sz="1800"/>
            </a:lvl8pPr>
            <a:lvl9pPr marL="3266596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65" tIns="40832" rIns="81665" bIns="408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vert="horz" lIns="81665" tIns="40832" rIns="81665" bIns="408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3/9/2018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0832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44" indent="-306244" algn="l" defTabSz="40832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27" indent="-255203" algn="l" defTabSz="40832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12" indent="-204162" algn="l" defTabSz="408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9136" indent="-204162" algn="l" defTabSz="40832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460" indent="-204162" algn="l" defTabSz="40832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85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4109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434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758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2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49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8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622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7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271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596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Up Ribbon 7"/>
          <p:cNvSpPr/>
          <p:nvPr/>
        </p:nvSpPr>
        <p:spPr>
          <a:xfrm>
            <a:off x="0" y="1447800"/>
            <a:ext cx="9144000" cy="2743200"/>
          </a:xfrm>
          <a:prstGeom prst="ellipseRibbon2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600200"/>
            <a:ext cx="6859652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Ultrasound 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i="1" dirty="0" smtClean="0">
                <a:latin typeface="+mj-lt"/>
                <a:ea typeface="Tahoma" pitchFamily="34" charset="0"/>
                <a:cs typeface="Tahoma" pitchFamily="34" charset="0"/>
              </a:rPr>
              <a:t>Diagnostic Challenge</a:t>
            </a: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March 2018</a:t>
            </a:r>
            <a:endParaRPr lang="en-US" sz="3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69925"/>
          </a:xfrm>
        </p:spPr>
        <p:txBody>
          <a:bodyPr/>
          <a:lstStyle/>
          <a:p>
            <a:pPr algn="ctr"/>
            <a:r>
              <a:rPr lang="en-US" sz="3200" b="1" dirty="0" smtClean="0"/>
              <a:t>History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1143000"/>
            <a:ext cx="8223307" cy="4318035"/>
          </a:xfrm>
        </p:spPr>
        <p:txBody>
          <a:bodyPr>
            <a:no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47700" y="1997839"/>
            <a:ext cx="7848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 year old male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Hx</a:t>
            </a:r>
            <a:r>
              <a:rPr lang="en-US" dirty="0" smtClean="0">
                <a:solidFill>
                  <a:schemeClr val="bg1"/>
                </a:solidFill>
              </a:rPr>
              <a:t> of Hemophilia </a:t>
            </a:r>
            <a:r>
              <a:rPr lang="en-US" dirty="0">
                <a:solidFill>
                  <a:schemeClr val="bg1"/>
                </a:solidFill>
              </a:rPr>
              <a:t>A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Presented </a:t>
            </a:r>
            <a:r>
              <a:rPr lang="en-US" dirty="0">
                <a:solidFill>
                  <a:schemeClr val="bg1"/>
                </a:solidFill>
              </a:rPr>
              <a:t>with swelling of R lower extremity after injury where he was kicked while playing soccer 10 days ago. He had swelling at the time, took a dose of </a:t>
            </a:r>
            <a:r>
              <a:rPr lang="en-US" dirty="0" err="1">
                <a:solidFill>
                  <a:schemeClr val="bg1"/>
                </a:solidFill>
              </a:rPr>
              <a:t>Advate</a:t>
            </a:r>
            <a:r>
              <a:rPr lang="en-US" dirty="0">
                <a:solidFill>
                  <a:schemeClr val="bg1"/>
                </a:solidFill>
              </a:rPr>
              <a:t> and the </a:t>
            </a:r>
            <a:r>
              <a:rPr lang="en-US" dirty="0" smtClean="0">
                <a:solidFill>
                  <a:schemeClr val="bg1"/>
                </a:solidFill>
              </a:rPr>
              <a:t>swelling </a:t>
            </a:r>
            <a:r>
              <a:rPr lang="en-US" dirty="0">
                <a:solidFill>
                  <a:schemeClr val="bg1"/>
                </a:solidFill>
              </a:rPr>
              <a:t>improved.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Two </a:t>
            </a:r>
            <a:r>
              <a:rPr lang="en-US" dirty="0">
                <a:solidFill>
                  <a:schemeClr val="bg1"/>
                </a:solidFill>
              </a:rPr>
              <a:t>days ago he noted swelling to his right </a:t>
            </a:r>
            <a:r>
              <a:rPr lang="en-US" dirty="0" smtClean="0">
                <a:solidFill>
                  <a:schemeClr val="bg1"/>
                </a:solidFill>
              </a:rPr>
              <a:t>calf/ankle</a:t>
            </a:r>
            <a:r>
              <a:rPr lang="en-US" dirty="0">
                <a:solidFill>
                  <a:schemeClr val="bg1"/>
                </a:solidFill>
              </a:rPr>
              <a:t>, which was significantly worse upon waking up today with worsening pain with ambulation.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Reports </a:t>
            </a:r>
            <a:r>
              <a:rPr lang="en-US" dirty="0">
                <a:solidFill>
                  <a:schemeClr val="bg1"/>
                </a:solidFill>
              </a:rPr>
              <a:t>cool distal toes, and mild numbness. </a:t>
            </a:r>
          </a:p>
        </p:txBody>
      </p:sp>
    </p:spTree>
    <p:extLst>
      <p:ext uri="{BB962C8B-B14F-4D97-AF65-F5344CB8AC3E}">
        <p14:creationId xmlns:p14="http://schemas.microsoft.com/office/powerpoint/2010/main" val="26057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35873" r="13036" b="30318"/>
          <a:stretch/>
        </p:blipFill>
        <p:spPr>
          <a:xfrm>
            <a:off x="1" y="2713264"/>
            <a:ext cx="9144000" cy="21101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57500" y="1676401"/>
            <a:ext cx="3429000" cy="4572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Right lateral calf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59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062468_Series 1(frame 3)3-9-2018 7.1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982" t="9015" r="26250" b="14076"/>
          <a:stretch/>
        </p:blipFill>
        <p:spPr>
          <a:xfrm>
            <a:off x="1852571" y="1485179"/>
            <a:ext cx="4914901" cy="37753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057400" y="4419600"/>
            <a:ext cx="0" cy="528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4017161"/>
            <a:ext cx="892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Play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7026" y="397673"/>
            <a:ext cx="4429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CINE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Right </a:t>
            </a:r>
            <a:r>
              <a:rPr lang="en-US" sz="3200" b="1" dirty="0">
                <a:solidFill>
                  <a:schemeClr val="bg1"/>
                </a:solidFill>
              </a:rPr>
              <a:t>lateral calf</a:t>
            </a:r>
            <a:endParaRPr lang="en-U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 r="8272" b="5391"/>
          <a:stretch/>
        </p:blipFill>
        <p:spPr>
          <a:xfrm>
            <a:off x="0" y="990600"/>
            <a:ext cx="9144000" cy="48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62468_Series 1(frame 7)3-9-2018 7.1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750" t="9014" r="21250" b="12570"/>
          <a:stretch/>
        </p:blipFill>
        <p:spPr>
          <a:xfrm>
            <a:off x="990600" y="1166490"/>
            <a:ext cx="7010400" cy="47684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143000" y="5132625"/>
            <a:ext cx="0" cy="528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0716" y="4424853"/>
            <a:ext cx="892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Play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7026" y="137250"/>
            <a:ext cx="4429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CINE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Right </a:t>
            </a:r>
            <a:r>
              <a:rPr lang="en-US" sz="3200" b="1" dirty="0">
                <a:solidFill>
                  <a:schemeClr val="bg1"/>
                </a:solidFill>
              </a:rPr>
              <a:t>lateral calf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4717240"/>
            <a:ext cx="939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Level of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nterior</a:t>
            </a:r>
          </a:p>
          <a:p>
            <a:r>
              <a:rPr lang="en-US" dirty="0" err="1">
                <a:solidFill>
                  <a:schemeClr val="bg1"/>
                </a:solidFill>
              </a:rPr>
              <a:t>t</a:t>
            </a:r>
            <a:r>
              <a:rPr lang="en-US" dirty="0" err="1" smtClean="0">
                <a:solidFill>
                  <a:schemeClr val="bg1"/>
                </a:solidFill>
              </a:rPr>
              <a:t>ibial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vessels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244124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interpretation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this treated?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9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gnostic Challenge Case of the Month February 2018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Diagnostic Challenge Case of the Month February 2018</Template>
  <TotalTime>24</TotalTime>
  <Words>109</Words>
  <Application>Microsoft Office PowerPoint</Application>
  <PresentationFormat>On-screen Show (4:3)</PresentationFormat>
  <Paragraphs>28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Diagnostic Challenge Case of the Month February 2018</vt:lpstr>
      <vt:lpstr>Ultrasound  Diagnostic Challenge March 2018</vt:lpstr>
      <vt:lpstr>History</vt:lpstr>
      <vt:lpstr>Right lateral calf</vt:lpstr>
      <vt:lpstr>PowerPoint Presentation</vt:lpstr>
      <vt:lpstr>PowerPoint Presentation</vt:lpstr>
      <vt:lpstr>PowerPoint Presentation</vt:lpstr>
      <vt:lpstr>PowerPoint Presentation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 Diagnostic Challenge February 2018</dc:title>
  <dc:creator>Cielma, Tara</dc:creator>
  <cp:lastModifiedBy>Cielma, Tara</cp:lastModifiedBy>
  <cp:revision>13</cp:revision>
  <cp:lastPrinted>2016-06-16T20:45:21Z</cp:lastPrinted>
  <dcterms:created xsi:type="dcterms:W3CDTF">2018-03-09T12:16:22Z</dcterms:created>
  <dcterms:modified xsi:type="dcterms:W3CDTF">2018-03-09T12:43:36Z</dcterms:modified>
</cp:coreProperties>
</file>