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4" r:id="rId3"/>
    <p:sldId id="287" r:id="rId4"/>
    <p:sldId id="296" r:id="rId5"/>
    <p:sldId id="277" r:id="rId6"/>
    <p:sldId id="295" r:id="rId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16" d="100"/>
          <a:sy n="116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50F7450-9FF8-4FFB-86F4-ACB18ABE62FD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F8EC361-67D3-4516-8297-5B7E0AD8D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4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4A5-8AD8-43D7-A4D7-4D602E875C9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4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5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rgbClr val="887469"/>
                </a:solidFill>
              </a:defRPr>
            </a:lvl1pPr>
          </a:lstStyle>
          <a:p>
            <a:fld id="{45F744E5-5B7F-1A44-AE86-FE88976AC375}" type="datetime4">
              <a:rPr lang="en-US" smtClean="0"/>
              <a:pPr/>
              <a:t>December 14,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46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4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0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9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6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1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2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3CFA-E025-44E5-A513-98C5AD9556F7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9B71-BE02-4F14-91E2-EC2A69BBC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330" y="1947308"/>
            <a:ext cx="5445270" cy="9175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How to Log Off Citrix Server</a:t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smtClean="0">
                <a:latin typeface="Century Gothic" pitchFamily="34" charset="0"/>
              </a:rPr>
              <a:t>12/12/2018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0571"/>
            <a:ext cx="8763000" cy="114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Step 1:Error Message RDT is already Running. The Solution is to logoff Citrix Server.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0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781092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2: Locate Citrix Receiver Icon in Windows </a:t>
            </a:r>
            <a:r>
              <a:rPr lang="en-US" b="1" dirty="0" smtClean="0"/>
              <a:t>System Tray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153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781092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</a:t>
            </a:r>
            <a:r>
              <a:rPr lang="en-US" b="1" dirty="0" smtClean="0"/>
              <a:t>3: Right-Click </a:t>
            </a:r>
            <a:r>
              <a:rPr lang="en-US" b="1" dirty="0" smtClean="0"/>
              <a:t>and then Click Connection Center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5841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en-US" sz="2200" b="1" dirty="0" smtClean="0">
                <a:solidFill>
                  <a:srgbClr val="FF0000"/>
                </a:solidFill>
              </a:rPr>
              <a:t>Step:4 -Click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Logoff in the Connection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305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857292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en-US" sz="2200" b="1" dirty="0" smtClean="0">
                <a:solidFill>
                  <a:srgbClr val="FF0000"/>
                </a:solidFill>
              </a:rPr>
              <a:t>Step:5 –Click the Radiology Desktop SSO to LOGON Again.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0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62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to Log Off Citrix Server 12/12/2018</vt:lpstr>
      <vt:lpstr>Step 1:Error Message RDT is already Running. The Solution is to logoff Citrix Server.</vt:lpstr>
      <vt:lpstr>Step 2: Locate Citrix Receiver Icon in Windows System Tray</vt:lpstr>
      <vt:lpstr>Step 3: Right-Click and then Click Connection Center</vt:lpstr>
      <vt:lpstr>Step:4 -Click Logoff in the Connection Center</vt:lpstr>
      <vt:lpstr>Step:5 –Click the Radiology Desktop SSO to LOGON Again.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 Chad Wilson</dc:title>
  <dc:creator>Graves, Margaret</dc:creator>
  <cp:lastModifiedBy>Chandler, D</cp:lastModifiedBy>
  <cp:revision>47</cp:revision>
  <cp:lastPrinted>2016-11-04T15:03:59Z</cp:lastPrinted>
  <dcterms:created xsi:type="dcterms:W3CDTF">2015-02-20T14:37:19Z</dcterms:created>
  <dcterms:modified xsi:type="dcterms:W3CDTF">2018-12-14T20:53:43Z</dcterms:modified>
</cp:coreProperties>
</file>